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22" r:id="rId2"/>
    <p:sldId id="321" r:id="rId3"/>
    <p:sldId id="324" r:id="rId4"/>
    <p:sldId id="323" r:id="rId5"/>
    <p:sldId id="326" r:id="rId6"/>
    <p:sldId id="325" r:id="rId7"/>
    <p:sldId id="327" r:id="rId8"/>
    <p:sldId id="328" r:id="rId9"/>
    <p:sldId id="329" r:id="rId10"/>
    <p:sldId id="334" r:id="rId11"/>
    <p:sldId id="330" r:id="rId12"/>
    <p:sldId id="333" r:id="rId13"/>
    <p:sldId id="332" r:id="rId14"/>
    <p:sldId id="331" r:id="rId15"/>
    <p:sldId id="297" r:id="rId16"/>
  </p:sldIdLst>
  <p:sldSz cx="12190413" cy="6859588"/>
  <p:notesSz cx="6858000" cy="9144000"/>
  <p:embeddedFontLst>
    <p:embeddedFont>
      <p:font typeface="굴림체" panose="020B0609000101010101" pitchFamily="49" charset="-127"/>
      <p:regular r:id="rId19"/>
    </p:embeddedFont>
    <p:embeddedFont>
      <p:font typeface="맑은 고딕" panose="020B0503020000020004" pitchFamily="34" charset="-127"/>
      <p:regular r:id="rId20"/>
      <p:bold r:id="rId21"/>
    </p:embeddedFont>
    <p:embeddedFont>
      <p:font typeface="Bahnschrift Light" panose="020B0502040204020203" pitchFamily="3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Noto Sans" panose="020B0604020202020204" charset="0"/>
      <p:regular r:id="rId29"/>
      <p:bold r:id="rId30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222"/>
    <a:srgbClr val="FFCE33"/>
    <a:srgbClr val="882406"/>
    <a:srgbClr val="00A9B0"/>
    <a:srgbClr val="013662"/>
    <a:srgbClr val="E93440"/>
    <a:srgbClr val="BFBFBF"/>
    <a:srgbClr val="667552"/>
    <a:srgbClr val="CC9900"/>
    <a:srgbClr val="546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94" autoAdjust="0"/>
    <p:restoredTop sz="94792" autoAdjust="0"/>
  </p:normalViewPr>
  <p:slideViewPr>
    <p:cSldViewPr>
      <p:cViewPr varScale="1">
        <p:scale>
          <a:sx n="72" d="100"/>
          <a:sy n="72" d="100"/>
        </p:scale>
        <p:origin x="804" y="78"/>
      </p:cViewPr>
      <p:guideLst>
        <p:guide orient="horz" pos="2160"/>
        <p:guide pos="2880"/>
        <p:guide orient="horz" pos="2161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2024-08-02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2024-08-02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5534000" y="2453687"/>
            <a:ext cx="5415634" cy="204520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5534000" y="4293890"/>
            <a:ext cx="5415634" cy="81113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520" y="254777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2024-08-02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521" y="254777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accent6">
                    <a:lumMod val="50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6199162" y="2528763"/>
            <a:ext cx="5394629" cy="227224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5591150" y="2277666"/>
            <a:ext cx="5415634" cy="2045207"/>
          </a:xfrm>
        </p:spPr>
        <p:txBody>
          <a:bodyPr/>
          <a:lstStyle/>
          <a:p>
            <a:r>
              <a:rPr lang="en-US" altLang="ko-KR" dirty="0"/>
              <a:t>PIZZA SALES </a:t>
            </a:r>
            <a:br>
              <a:rPr lang="en-US" altLang="ko-KR" dirty="0"/>
            </a:br>
            <a:r>
              <a:rPr lang="en-US" altLang="ko-KR" dirty="0"/>
              <a:t>SQL QUESTIONS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5933472" y="1989634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5933472" y="4482511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1EFDB3A-CC72-48F9-B91D-9305A8FD7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1" y="405458"/>
            <a:ext cx="10166206" cy="798753"/>
          </a:xfrm>
        </p:spPr>
        <p:txBody>
          <a:bodyPr>
            <a:normAutofit fontScale="90000"/>
          </a:bodyPr>
          <a:lstStyle/>
          <a:p>
            <a:r>
              <a:rPr lang="en-US" dirty="0"/>
              <a:t>Group the orders by date and calculate the average number of pizzas ordered per day.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8B4131-839F-475D-B278-D1E90136E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878" y="1677195"/>
            <a:ext cx="6528138" cy="25202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83154D-5AB0-43AD-BB26-BCF779AD6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3078" y="4797946"/>
            <a:ext cx="2490631" cy="11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877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C6BE67E-7B9B-44A5-891B-A71F51901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74" y="477466"/>
            <a:ext cx="10971373" cy="798753"/>
          </a:xfrm>
        </p:spPr>
        <p:txBody>
          <a:bodyPr>
            <a:normAutofit fontScale="90000"/>
          </a:bodyPr>
          <a:lstStyle/>
          <a:p>
            <a:r>
              <a:rPr lang="en-US" dirty="0"/>
              <a:t>Determine the top 3 most ordered pizza types based on revenue.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BCD2B0-60DD-43FA-ADE9-329A60A6B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906" y="1125538"/>
            <a:ext cx="5400600" cy="31036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D9F496-56F9-4853-B356-F78FD992D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998" y="4509914"/>
            <a:ext cx="3978927" cy="169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31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FC258A-F829-49F8-B7C3-9FB33BDC0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74" y="405458"/>
            <a:ext cx="10971373" cy="798753"/>
          </a:xfrm>
        </p:spPr>
        <p:txBody>
          <a:bodyPr>
            <a:normAutofit fontScale="90000"/>
          </a:bodyPr>
          <a:lstStyle/>
          <a:p>
            <a:r>
              <a:rPr lang="en-US" dirty="0"/>
              <a:t>Calculate the percentage contribution of each pizza type to total revenue.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DDDD46-B192-4084-B1F4-6E994C06C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2958" y="1413570"/>
            <a:ext cx="3888432" cy="28083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ED030A-6621-4F1B-8009-728FA187A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054" y="4509914"/>
            <a:ext cx="2112234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2181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9CCED1-DBB6-4969-8098-516076C4B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Analyze the cumulative revenue generated over time.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F64054-5EB4-41F8-BDEA-277D96779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324" y="1053530"/>
            <a:ext cx="5257763" cy="2840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24C58D-5783-478D-A70F-2DAB94AD8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070" y="4221882"/>
            <a:ext cx="2583881" cy="174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521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A5863B7-B4E5-439E-9584-820DEEB18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582" y="477466"/>
            <a:ext cx="10971373" cy="798753"/>
          </a:xfrm>
        </p:spPr>
        <p:txBody>
          <a:bodyPr>
            <a:normAutofit fontScale="90000"/>
          </a:bodyPr>
          <a:lstStyle/>
          <a:p>
            <a:r>
              <a:rPr lang="en-US" dirty="0"/>
              <a:t>Determine the top 3 most ordered pizza types based on revenue for each pizza category.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5536B3-0CBD-48E0-85E9-6D73EB6F7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950" y="1485578"/>
            <a:ext cx="5083708" cy="30243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A121CD-D160-456F-824E-6B4858A10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3940" y="4669061"/>
            <a:ext cx="2549417" cy="152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448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7535366" y="2565697"/>
            <a:ext cx="3960440" cy="2232248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chemeClr val="bg1"/>
                </a:solidFill>
              </a:rPr>
              <a:t>THANK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YOU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8406408" y="4903489"/>
            <a:ext cx="299453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8406408" y="2522239"/>
            <a:ext cx="299453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Bahnschrift Light" panose="020B0502040204020203" pitchFamily="34" charset="0"/>
              </a:rPr>
              <a:t>Retrieve the total number of orders placed.</a:t>
            </a:r>
            <a:endParaRPr lang="ko-KR" altLang="en-US" dirty="0">
              <a:latin typeface="Bahnschrift Ligh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2720F2-5A51-4B40-A7ED-DA9462272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854" y="1308367"/>
            <a:ext cx="5808179" cy="2121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28D6BB-C215-4D63-8A8E-4588A4403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9062" y="4004574"/>
            <a:ext cx="2127014" cy="15134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6D66A9-B7C6-49DD-8AD0-3F1A510F8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Calculate the total revenue generated from pizza sales.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5DE25D-F3D8-4A98-8E37-4B0366F9A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471" y="1341562"/>
            <a:ext cx="6693470" cy="25202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6A6AAD-CA59-4ED4-9D2A-18FC98C0F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054" y="4653930"/>
            <a:ext cx="2421821" cy="11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450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CC9785-954E-4781-9192-A869B84D9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the highest-priced pizza.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1A0F36-305A-4394-AB46-CAF3C1D0B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786" y="1341562"/>
            <a:ext cx="5934839" cy="22322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E7C38A-F4E3-49A6-A58D-D17EB047A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9062" y="4474806"/>
            <a:ext cx="2923523" cy="100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852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CC9785-954E-4781-9192-A869B84D9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the most common pizza size ordered.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EF0A30-D839-4E8B-9568-27AB3FE5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2353" y="1413570"/>
            <a:ext cx="6345706" cy="25922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736A96-90C4-4B69-8134-C3C9C07EE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5086" y="4365897"/>
            <a:ext cx="1944216" cy="190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30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056797E-3959-41B4-937B-5236F8A0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582" y="477466"/>
            <a:ext cx="9793087" cy="798753"/>
          </a:xfrm>
        </p:spPr>
        <p:txBody>
          <a:bodyPr>
            <a:normAutofit fontScale="90000"/>
          </a:bodyPr>
          <a:lstStyle/>
          <a:p>
            <a:r>
              <a:rPr lang="en-US" dirty="0"/>
              <a:t>List the top 5 most ordered pizza types along with their quantities.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F6F2CA-C0B9-4730-94C8-A5CDF2B56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648" y="1629593"/>
            <a:ext cx="5186814" cy="25705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6CF521-78C7-4277-ABFA-CAD339AC0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006" y="4437906"/>
            <a:ext cx="3073060" cy="17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27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B176AC-4FC2-4389-977D-AD10573A3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1" y="549474"/>
            <a:ext cx="9734158" cy="798753"/>
          </a:xfrm>
        </p:spPr>
        <p:txBody>
          <a:bodyPr>
            <a:normAutofit fontScale="90000"/>
          </a:bodyPr>
          <a:lstStyle/>
          <a:p>
            <a:r>
              <a:rPr lang="en-US" dirty="0"/>
              <a:t>Join the necessary tables to find the total quantity of each pizza category ordered.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8BE234-BBE6-424E-B2FE-7CCE71C53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098" y="1629594"/>
            <a:ext cx="4960936" cy="26092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A48CBD-D367-4B11-B65E-5815A78BB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9022" y="4715571"/>
            <a:ext cx="2232248" cy="152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37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DF042B-D02E-4CA3-B8B7-15681920A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74" y="333450"/>
            <a:ext cx="10971373" cy="798753"/>
          </a:xfrm>
        </p:spPr>
        <p:txBody>
          <a:bodyPr>
            <a:normAutofit fontScale="90000"/>
          </a:bodyPr>
          <a:lstStyle/>
          <a:p>
            <a:r>
              <a:rPr lang="en-US" dirty="0"/>
              <a:t>Determine the distribution of orders by hour of the day.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2F4C78-2C46-4598-8CC3-3BD65874B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822" y="1420235"/>
            <a:ext cx="7356287" cy="18722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03427A-2036-4FB4-BEAA-DBC1DCD46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466" y="3580475"/>
            <a:ext cx="1981479" cy="252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735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BF73FD-F493-426F-B411-C14BF4EF9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66" y="477466"/>
            <a:ext cx="11174318" cy="798753"/>
          </a:xfrm>
        </p:spPr>
        <p:txBody>
          <a:bodyPr>
            <a:normAutofit fontScale="90000"/>
          </a:bodyPr>
          <a:lstStyle/>
          <a:p>
            <a:r>
              <a:rPr lang="en-US" dirty="0"/>
              <a:t>Join relevant tables to find the category-wise distribution of pizzas.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BFCBE9-A1B7-4200-9AB8-119B670C2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2958" y="1546474"/>
            <a:ext cx="4131069" cy="21957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9F6E97-398E-48ED-BB74-D491B7734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070" y="4221882"/>
            <a:ext cx="2273714" cy="161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932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12588</TotalTime>
  <Words>153</Words>
  <Application>Microsoft Office PowerPoint</Application>
  <PresentationFormat>Custom</PresentationFormat>
  <Paragraphs>16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Calibri</vt:lpstr>
      <vt:lpstr>Noto Sans</vt:lpstr>
      <vt:lpstr>Arial</vt:lpstr>
      <vt:lpstr>맑은 고딕</vt:lpstr>
      <vt:lpstr>굴림체</vt:lpstr>
      <vt:lpstr>Bahnschrift Light</vt:lpstr>
      <vt:lpstr>Calibri Light</vt:lpstr>
      <vt:lpstr>Office 테마</vt:lpstr>
      <vt:lpstr>PIZZA SALES  SQL QUESTIONS</vt:lpstr>
      <vt:lpstr>Retrieve the total number of orders placed.</vt:lpstr>
      <vt:lpstr>Calculate the total revenue generated from pizza sales.</vt:lpstr>
      <vt:lpstr>Identify the highest-priced pizza.</vt:lpstr>
      <vt:lpstr>Identify the most common pizza size ordered.</vt:lpstr>
      <vt:lpstr>List the top 5 most ordered pizza types along with their quantities.</vt:lpstr>
      <vt:lpstr>Join the necessary tables to find the total quantity of each pizza category ordered.</vt:lpstr>
      <vt:lpstr>Determine the distribution of orders by hour of the day.</vt:lpstr>
      <vt:lpstr>Join relevant tables to find the category-wise distribution of pizzas.</vt:lpstr>
      <vt:lpstr>Group the orders by date and calculate the average number of pizzas ordered per day.</vt:lpstr>
      <vt:lpstr>Determine the top 3 most ordered pizza types based on revenue.</vt:lpstr>
      <vt:lpstr>Calculate the percentage contribution of each pizza type to total revenue.</vt:lpstr>
      <vt:lpstr>Analyze the cumulative revenue generated over time.</vt:lpstr>
      <vt:lpstr>Determine the top 3 most ordered pizza types based on revenue for each pizza category.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Admin</cp:lastModifiedBy>
  <cp:revision>4</cp:revision>
  <dcterms:created xsi:type="dcterms:W3CDTF">2010-02-01T08:03:16Z</dcterms:created>
  <dcterms:modified xsi:type="dcterms:W3CDTF">2024-08-02T05:58:30Z</dcterms:modified>
  <cp:category>www.slidemembers.com</cp:category>
</cp:coreProperties>
</file>

<file path=docProps/thumbnail.jpeg>
</file>